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5"/>
  </p:notesMasterIdLst>
  <p:sldIdLst>
    <p:sldId id="286" r:id="rId3"/>
    <p:sldId id="290" r:id="rId4"/>
    <p:sldId id="301" r:id="rId5"/>
    <p:sldId id="292" r:id="rId6"/>
    <p:sldId id="293" r:id="rId7"/>
    <p:sldId id="294" r:id="rId8"/>
    <p:sldId id="295" r:id="rId9"/>
    <p:sldId id="302" r:id="rId10"/>
    <p:sldId id="303" r:id="rId11"/>
    <p:sldId id="304" r:id="rId12"/>
    <p:sldId id="305" r:id="rId13"/>
    <p:sldId id="30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BC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66264" autoAdjust="0"/>
  </p:normalViewPr>
  <p:slideViewPr>
    <p:cSldViewPr snapToGrid="0" showGuides="1">
      <p:cViewPr varScale="1">
        <p:scale>
          <a:sx n="67" d="100"/>
          <a:sy n="67" d="100"/>
        </p:scale>
        <p:origin x="4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D59AF-5AE7-4077-AE7A-FAF883D960E8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6C00-1A04-407E-A4CC-80594823B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02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8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41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78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7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2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73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99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84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t>7/19/2021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3" y="530360"/>
            <a:ext cx="1363579" cy="7969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148"/>
            <a:ext cx="121920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28091" y="6943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00" y="554703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27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28091" y="6943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262" y="552862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9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941049" y="753543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52" y="5451149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46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880128" y="263272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21" y="5797511"/>
            <a:ext cx="1193012" cy="6972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941"/>
            <a:ext cx="12192000" cy="71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893101" y="96652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71" y="5635498"/>
            <a:ext cx="993908" cy="5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167" y="5477000"/>
            <a:ext cx="1193012" cy="6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828800" y="753993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5610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4209" y="68363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887" y="5467852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7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405467" y="708116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88" y="5556611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150534" y="64801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274" y="5540901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28091" y="6943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138" y="554703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2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28091" y="6943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00" y="554703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01707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template" id="{53D6E29E-BC16-4C15-929C-E5E8D3EE1C7C}" vid="{7719C5F9-D258-4D09-B252-90C1DAED72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FEFB8-71C6-4A9E-8EF9-0768355D7E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6202</TotalTime>
  <Words>56</Words>
  <Application>Microsoft Office PowerPoint</Application>
  <PresentationFormat>Widescreen</PresentationFormat>
  <Paragraphs>23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Trajan Pro</vt:lpstr>
      <vt:lpstr>Melancholy abstract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Young Living  101 Class</dc:title>
  <dc:creator>Debra wachob</dc:creator>
  <cp:lastModifiedBy>Printshop</cp:lastModifiedBy>
  <cp:revision>204</cp:revision>
  <dcterms:created xsi:type="dcterms:W3CDTF">2017-01-15T18:22:01Z</dcterms:created>
  <dcterms:modified xsi:type="dcterms:W3CDTF">2021-07-19T19:02:32Z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TC034605309991</vt:lpwstr>
  </property>
</Properties>
</file>