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3"/>
  </p:notesMasterIdLst>
  <p:sldIdLst>
    <p:sldId id="286" r:id="rId3"/>
    <p:sldId id="290" r:id="rId4"/>
    <p:sldId id="292" r:id="rId5"/>
    <p:sldId id="293" r:id="rId6"/>
    <p:sldId id="294" r:id="rId7"/>
    <p:sldId id="295" r:id="rId8"/>
    <p:sldId id="299" r:id="rId9"/>
    <p:sldId id="296" r:id="rId10"/>
    <p:sldId id="297" r:id="rId11"/>
    <p:sldId id="29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BC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52281" autoAdjust="0"/>
  </p:normalViewPr>
  <p:slideViewPr>
    <p:cSldViewPr snapToGrid="0" showGuides="1">
      <p:cViewPr varScale="1">
        <p:scale>
          <a:sx n="62" d="100"/>
          <a:sy n="62" d="100"/>
        </p:scale>
        <p:origin x="1161" y="2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D59AF-5AE7-4077-AE7A-FAF883D960E8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6C00-1A04-407E-A4CC-80594823B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10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8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78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7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2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73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37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38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97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453" y="5695918"/>
            <a:ext cx="1363579" cy="796974"/>
          </a:xfrm>
          <a:prstGeom prst="rect">
            <a:avLst/>
          </a:prstGeom>
        </p:spPr>
      </p:pic>
      <p:pic>
        <p:nvPicPr>
          <p:cNvPr id="3" name="Picture 2" descr="A picture containing food, dish&#10;&#10;Description automatically generated">
            <a:extLst>
              <a:ext uri="{FF2B5EF4-FFF2-40B4-BE49-F238E27FC236}">
                <a16:creationId xmlns:a16="http://schemas.microsoft.com/office/drawing/2014/main" id="{EA084B24-E604-42F9-A580-F1DBAEDC7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plant, flower, screenshot&#10;&#10;Description automatically generated">
            <a:extLst>
              <a:ext uri="{FF2B5EF4-FFF2-40B4-BE49-F238E27FC236}">
                <a16:creationId xmlns:a16="http://schemas.microsoft.com/office/drawing/2014/main" id="{A32C3D16-773D-4361-9B3F-8DB9699AB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E9E5E45-49CB-452E-9485-42928A43D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94" y="5406293"/>
            <a:ext cx="1193012" cy="6972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658C88-C45D-4A91-BDC7-C4E83E54243A}"/>
              </a:ext>
            </a:extLst>
          </p:cNvPr>
          <p:cNvSpPr txBox="1"/>
          <p:nvPr/>
        </p:nvSpPr>
        <p:spPr>
          <a:xfrm>
            <a:off x="1738150" y="75442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85014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673237D-261E-496E-AD6C-1C71921F27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63" y="5407845"/>
            <a:ext cx="1220459" cy="713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657600" y="68904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187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3F46BA7-9569-4885-86FE-21C4F7D3E3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09" y="5452397"/>
            <a:ext cx="1193012" cy="6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367165" y="824526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5610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A7C855A5-D55F-4655-BF65-7F8CE52D6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4104832" y="847578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654" y="5437029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7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8D48DD67-E4E6-48AB-9E1A-242C96FC0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-382643" y="101662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366" y="5467765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242C9A0-AD4D-42E2-9C09-DD685FBE41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738150" y="75442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433" y="5406293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6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34ED40B-E960-4E2A-BA65-7236FB2E1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738150" y="75442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350" y="5460082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2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64516786-A8F6-4FB5-AED7-13BA152CF7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2F7B58C-653C-4860-821A-CDAA59A2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28" y="5291033"/>
            <a:ext cx="1193012" cy="6972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64C596-78A5-47DD-93AA-AA6C91D29E6D}"/>
              </a:ext>
            </a:extLst>
          </p:cNvPr>
          <p:cNvSpPr txBox="1"/>
          <p:nvPr/>
        </p:nvSpPr>
        <p:spPr>
          <a:xfrm>
            <a:off x="3657600" y="8475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99711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A3B45A4-9B39-4AC0-980D-504C67F7DA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E9E5E45-49CB-452E-9485-42928A43D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16" y="5267980"/>
            <a:ext cx="1193012" cy="6972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658C88-C45D-4A91-BDC7-C4E83E54243A}"/>
              </a:ext>
            </a:extLst>
          </p:cNvPr>
          <p:cNvSpPr txBox="1"/>
          <p:nvPr/>
        </p:nvSpPr>
        <p:spPr>
          <a:xfrm>
            <a:off x="1738150" y="75442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7664896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template" id="{53D6E29E-BC16-4C15-929C-E5E8D3EE1C7C}" vid="{7719C5F9-D258-4D09-B252-90C1DAED72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FEFB8-71C6-4A9E-8EF9-0768355D7E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6061</TotalTime>
  <Words>46</Words>
  <Application>Microsoft Office PowerPoint</Application>
  <PresentationFormat>Widescreen</PresentationFormat>
  <Paragraphs>19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Trajan Pro</vt:lpstr>
      <vt:lpstr>Melancholy abstract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Young Living  101 Class</dc:title>
  <dc:creator>Debra wachob</dc:creator>
  <cp:lastModifiedBy>Cory Rucker</cp:lastModifiedBy>
  <cp:revision>188</cp:revision>
  <dcterms:created xsi:type="dcterms:W3CDTF">2017-01-15T18:22:01Z</dcterms:created>
  <dcterms:modified xsi:type="dcterms:W3CDTF">2021-06-01T22:27:09Z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TC034605309991</vt:lpwstr>
  </property>
</Properties>
</file>