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13"/>
  </p:notesMasterIdLst>
  <p:sldIdLst>
    <p:sldId id="286" r:id="rId3"/>
    <p:sldId id="290" r:id="rId4"/>
    <p:sldId id="301" r:id="rId5"/>
    <p:sldId id="292" r:id="rId6"/>
    <p:sldId id="293" r:id="rId7"/>
    <p:sldId id="294" r:id="rId8"/>
    <p:sldId id="295" r:id="rId9"/>
    <p:sldId id="302" r:id="rId10"/>
    <p:sldId id="303" r:id="rId11"/>
    <p:sldId id="30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BCC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66264" autoAdjust="0"/>
  </p:normalViewPr>
  <p:slideViewPr>
    <p:cSldViewPr snapToGrid="0" showGuides="1">
      <p:cViewPr varScale="1">
        <p:scale>
          <a:sx n="53" d="100"/>
          <a:sy n="53" d="100"/>
        </p:scale>
        <p:origin x="111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D59AF-5AE7-4077-AE7A-FAF883D960E8}" type="datetimeFigureOut">
              <a:rPr lang="en-US" smtClean="0"/>
              <a:t>7/26/2021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F6C00-1A04-407E-A4CC-80594823B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0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85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20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8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41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78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87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2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73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99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F6C00-1A04-407E-A4CC-80594823BE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84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t>7/26/2021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3" y="530360"/>
            <a:ext cx="1363579" cy="796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76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5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28091" y="6943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00" y="554703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2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880128" y="263272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21" y="5797511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3893101" y="966521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3" y="5598922"/>
            <a:ext cx="993908" cy="5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7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88" y="5531864"/>
            <a:ext cx="1193012" cy="6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828800" y="753993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56101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2019585" y="68363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887" y="5467852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27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972395" y="72640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140" y="5556611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09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4143926" y="885755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" y="5540901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6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0" y="621227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79" y="5547037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2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CC0A44-911F-482A-BDAF-5B8A0A2A958A}"/>
              </a:ext>
            </a:extLst>
          </p:cNvPr>
          <p:cNvSpPr txBox="1"/>
          <p:nvPr/>
        </p:nvSpPr>
        <p:spPr>
          <a:xfrm>
            <a:off x="1528091" y="694379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rajan Pro" panose="02020502050506020301" pitchFamily="18" charset="0"/>
              </a:rPr>
              <a:t>Place Your Text Here</a:t>
            </a: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CF12163-8E18-41CF-919D-53F09B204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848" y="5492173"/>
            <a:ext cx="1193012" cy="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01707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template" id="{53D6E29E-BC16-4C15-929C-E5E8D3EE1C7C}" vid="{7719C5F9-D258-4D09-B252-90C1DAED72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FEFB8-71C6-4A9E-8EF9-0768355D7E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6209</TotalTime>
  <Words>46</Words>
  <Application>Microsoft Office PowerPoint</Application>
  <PresentationFormat>Widescreen</PresentationFormat>
  <Paragraphs>19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Trajan Pro</vt:lpstr>
      <vt:lpstr>Melancholy abstract design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Young Living  101 Class</dc:title>
  <dc:creator>Debra wachob</dc:creator>
  <cp:lastModifiedBy>Printshop</cp:lastModifiedBy>
  <cp:revision>205</cp:revision>
  <dcterms:created xsi:type="dcterms:W3CDTF">2017-01-15T18:22:01Z</dcterms:created>
  <dcterms:modified xsi:type="dcterms:W3CDTF">2021-07-26T17:04:37Z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TC034605309991</vt:lpwstr>
  </property>
</Properties>
</file>