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0"/>
  </p:notesMasterIdLst>
  <p:sldIdLst>
    <p:sldId id="286" r:id="rId3"/>
    <p:sldId id="290" r:id="rId4"/>
    <p:sldId id="301" r:id="rId5"/>
    <p:sldId id="292" r:id="rId6"/>
    <p:sldId id="293" r:id="rId7"/>
    <p:sldId id="294" r:id="rId8"/>
    <p:sldId id="29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BCC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52281" autoAdjust="0"/>
  </p:normalViewPr>
  <p:slideViewPr>
    <p:cSldViewPr snapToGrid="0" showGuides="1">
      <p:cViewPr varScale="1">
        <p:scale>
          <a:sx n="42" d="100"/>
          <a:sy n="42" d="100"/>
        </p:scale>
        <p:origin x="247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D59AF-5AE7-4077-AE7A-FAF883D960E8}" type="datetimeFigureOut">
              <a:rPr lang="en-US" smtClean="0"/>
              <a:t>7/6/2021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F6C00-1A04-407E-A4CC-80594823B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0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5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8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41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78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87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2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73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t>7/6/2021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863" y="530360"/>
            <a:ext cx="1363579" cy="7969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1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9013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469271" y="2252238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588" y="5920249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-317424" y="98324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71" y="5635498"/>
            <a:ext cx="993908" cy="5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7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3" y="5415631"/>
            <a:ext cx="1193012" cy="697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0" y="761038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5610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947617" y="92070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18" y="5613205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7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828800" y="92825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0" y="5611844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09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657600" y="74961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7" y="5731146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6857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template" id="{53D6E29E-BC16-4C15-929C-E5E8D3EE1C7C}" vid="{7719C5F9-D258-4D09-B252-90C1DAED72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FEFB8-71C6-4A9E-8EF9-0768355D7E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6137</TotalTime>
  <Words>31</Words>
  <Application>Microsoft Office PowerPoint</Application>
  <PresentationFormat>Widescreen</PresentationFormat>
  <Paragraphs>13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Trajan Pro</vt:lpstr>
      <vt:lpstr>Melancholy abstract design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Young Living  101 Class</dc:title>
  <dc:creator>Debra wachob</dc:creator>
  <cp:lastModifiedBy>Printshop</cp:lastModifiedBy>
  <cp:revision>198</cp:revision>
  <dcterms:created xsi:type="dcterms:W3CDTF">2017-01-15T18:22:01Z</dcterms:created>
  <dcterms:modified xsi:type="dcterms:W3CDTF">2021-07-06T17:35:26Z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TC034605309991</vt:lpwstr>
  </property>
</Properties>
</file>