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7"/>
  </p:notesMasterIdLst>
  <p:sldIdLst>
    <p:sldId id="286" r:id="rId3"/>
    <p:sldId id="290" r:id="rId4"/>
    <p:sldId id="301" r:id="rId5"/>
    <p:sldId id="292" r:id="rId6"/>
    <p:sldId id="293" r:id="rId7"/>
    <p:sldId id="294" r:id="rId8"/>
    <p:sldId id="295" r:id="rId9"/>
    <p:sldId id="299" r:id="rId10"/>
    <p:sldId id="302" r:id="rId11"/>
    <p:sldId id="303" r:id="rId12"/>
    <p:sldId id="304" r:id="rId13"/>
    <p:sldId id="305" r:id="rId14"/>
    <p:sldId id="306" r:id="rId15"/>
    <p:sldId id="30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BC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52281" autoAdjust="0"/>
  </p:normalViewPr>
  <p:slideViewPr>
    <p:cSldViewPr snapToGrid="0" showGuides="1">
      <p:cViewPr varScale="1">
        <p:scale>
          <a:sx n="60" d="100"/>
          <a:sy n="60" d="100"/>
        </p:scale>
        <p:origin x="22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59AF-5AE7-4077-AE7A-FAF883D960E8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6C00-1A04-407E-A4CC-80594823B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30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22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99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07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8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8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7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2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3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3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1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3" y="530360"/>
            <a:ext cx="1363579" cy="796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A3E560-E0C9-4AFB-BBAB-35C4BADF6A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-729387" y="734603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715" y="5582083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21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657600" y="71856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4" y="5662294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85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636294" y="670435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8" y="5582084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67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261937" y="70251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757" y="5630210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64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657600" y="71856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757" y="5630210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6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2CEE19-4325-44D5-997A-6AEC703E0A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405103" y="260618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9" y="5979629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0F39175-E12A-4ADA-B3CC-5E568176CF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4607502" y="77469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029" y="5683624"/>
            <a:ext cx="993908" cy="5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2F937B-4AE5-4681-995C-2427C72A3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073" y="5484211"/>
            <a:ext cx="1193012" cy="6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-510897" y="1355398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5610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7E2234-1546-43FB-9612-67AEFD072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027377" y="78354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8" y="5498905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vegetable&#10;&#10;Description automatically generated">
            <a:extLst>
              <a:ext uri="{FF2B5EF4-FFF2-40B4-BE49-F238E27FC236}">
                <a16:creationId xmlns:a16="http://schemas.microsoft.com/office/drawing/2014/main" id="{E2D2039C-EF6B-4245-B4DA-9DB2E302A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247858" y="95111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90" y="5588984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, whiteboard&#10;&#10;Description automatically generated">
            <a:extLst>
              <a:ext uri="{FF2B5EF4-FFF2-40B4-BE49-F238E27FC236}">
                <a16:creationId xmlns:a16="http://schemas.microsoft.com/office/drawing/2014/main" id="{3F47BA16-E51D-40AD-95A7-F71A83C72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780886" y="65817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857" y="5502546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75785-2A9D-4F60-B828-83C74F734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810530" y="70292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41" y="5549999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2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-633134" y="171317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673" y="553395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954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template" id="{53D6E29E-BC16-4C15-929C-E5E8D3EE1C7C}" vid="{7719C5F9-D258-4D09-B252-90C1DAED72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FEFB8-71C6-4A9E-8EF9-0768355D7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6132</TotalTime>
  <Words>66</Words>
  <Application>Microsoft Office PowerPoint</Application>
  <PresentationFormat>Widescreen</PresentationFormat>
  <Paragraphs>27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Trajan Pro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Young Living  101 Class</dc:title>
  <dc:creator>Debra wachob</dc:creator>
  <cp:lastModifiedBy>Printshop</cp:lastModifiedBy>
  <cp:revision>197</cp:revision>
  <dcterms:created xsi:type="dcterms:W3CDTF">2017-01-15T18:22:01Z</dcterms:created>
  <dcterms:modified xsi:type="dcterms:W3CDTF">2021-06-29T14:42:27Z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TC034605309991</vt:lpwstr>
  </property>
</Properties>
</file>